
<file path=[Content_Types].xml><?xml version="1.0" encoding="utf-8"?>
<Types xmlns="http://schemas.openxmlformats.org/package/2006/content-types">
  <Default Extension="bin" ContentType="application/vnd.openxmlformats-officedocument.presentationml.printerSettings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ppt/slides/slide7.xml" ContentType="application/vnd.openxmlformats-officedocument.presentationml.slide+xml"/>
  <Override PartName="/ppt/slideLayouts/slideLayout8.xml" ContentType="application/vnd.openxmlformats-officedocument.presentationml.slideLayout+xml"/>
  <Override PartName="/ppt/presProps.xml" ContentType="application/vnd.openxmlformats-officedocument.presentationml.presProps+xml"/>
  <Default Extension="xml" ContentType="application/xml"/>
  <Override PartName="/ppt/slides/slide4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10.xml" ContentType="application/vnd.openxmlformats-officedocument.presentationml.slideLayout+xml"/>
  <Default Extension="rels" ContentType="application/vnd.openxmlformats-package.relationships+xml"/>
  <Default Extension="jpeg" ContentType="image/jpeg"/>
  <Override PartName="/ppt/slideLayouts/slideLayout9.xml" ContentType="application/vnd.openxmlformats-officedocument.presentationml.slideLayout+xml"/>
  <Override PartName="/ppt/tableStyles.xml" ContentType="application/vnd.openxmlformats-officedocument.presentationml.tableStyles+xml"/>
  <Override PartName="/ppt/slides/slide5.xml" ContentType="application/vnd.openxmlformats-officedocument.presentationml.slide+xml"/>
  <Override PartName="/ppt/slideLayouts/slideLayout6.xml" ContentType="application/vnd.openxmlformats-officedocument.presentationml.slideLayout+xml"/>
  <Override PartName="/ppt/theme/theme1.xml" ContentType="application/vnd.openxmlformats-officedocument.theme+xml"/>
  <Override PartName="/ppt/slides/slide2.xml" ContentType="application/vnd.openxmlformats-officedocument.presentationml.slide+xml"/>
  <Default Extension="png" ContentType="image/png"/>
  <Override PartName="/ppt/slideLayouts/slideLayout3.xml" ContentType="application/vnd.openxmlformats-officedocument.presentationml.slideLayout+xml"/>
  <Override PartName="/ppt/presentation.xml" ContentType="application/vnd.openxmlformats-officedocument.presentationml.presentation.main+xml"/>
  <Override PartName="/ppt/slideLayouts/slideLayout11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745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 showOutlineIcons="0">
    <p:restoredLeft sz="34619" autoAdjust="0"/>
    <p:restoredTop sz="86333" autoAdjust="0"/>
  </p:normalViewPr>
  <p:slideViewPr>
    <p:cSldViewPr snapToGrid="0" snapToObjects="1">
      <p:cViewPr varScale="1">
        <p:scale>
          <a:sx n="65" d="100"/>
          <a:sy n="65" d="100"/>
        </p:scale>
        <p:origin x="-712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678C380-D1B1-4DA0-8BCA-F438D85E20E1}" type="datetimeFigureOut">
              <a:rPr lang="en-US" smtClean="0"/>
              <a:pPr>
                <a:defRPr/>
              </a:pPr>
              <a:t>1/9/12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B5E19-F10A-4C2F-BF6F-11C513378A2E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4BD63B7-CE36-4322-A035-479B85CCEA00}" type="datetimeFigureOut">
              <a:rPr lang="en-US" smtClean="0"/>
              <a:pPr>
                <a:defRPr/>
              </a:pPr>
              <a:t>1/9/12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076EE87-CDC4-41E2-BF9B-2711D9DD3D6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C212330-4892-48E4-B6F6-C9A7D6153BDF}" type="datetimeFigureOut">
              <a:rPr lang="en-US" smtClean="0"/>
              <a:pPr>
                <a:defRPr/>
              </a:pPr>
              <a:t>1/9/12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5389B1-9C47-47FF-B79C-75FD0028327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AA2D8E3-7928-46F1-858D-B85A9C146F30}" type="datetimeFigureOut">
              <a:rPr lang="en-US" smtClean="0"/>
              <a:pPr>
                <a:defRPr/>
              </a:pPr>
              <a:t>1/9/12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035D692-3E9E-420D-A388-4CA07597AC8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B28F1A-AF79-4C3B-A53E-820D4B6CC445}" type="datetimeFigureOut">
              <a:rPr lang="en-US" smtClean="0"/>
              <a:pPr>
                <a:defRPr/>
              </a:pPr>
              <a:t>1/9/12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pPr>
              <a:defRPr/>
            </a:pPr>
            <a:fld id="{45C00235-7580-464C-A30B-60ABD1C3FFB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ADE320-BE11-4426-82E3-7EDA0FE5A32D}" type="datetimeFigureOut">
              <a:rPr lang="en-US" smtClean="0"/>
              <a:pPr>
                <a:defRPr/>
              </a:pPr>
              <a:t>1/9/12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FD6FDF1-9750-49C6-876C-DA584FCBC5F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F5A00A7-CE75-4B40-A644-3FA4407E1857}" type="datetimeFigureOut">
              <a:rPr lang="en-US" smtClean="0"/>
              <a:pPr>
                <a:defRPr/>
              </a:pPr>
              <a:t>1/9/12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C014751-0CD8-4512-A010-040F9A9E476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88AAA60-C241-43F5-9A00-991F1B86A472}" type="datetimeFigureOut">
              <a:rPr lang="en-US" smtClean="0"/>
              <a:pPr>
                <a:defRPr/>
              </a:pPr>
              <a:t>1/9/12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5E50F6-DE21-489C-9BAC-323390A7084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8EB1EC2-D660-4263-981E-C473B28470DB}" type="datetimeFigureOut">
              <a:rPr lang="en-US" smtClean="0"/>
              <a:pPr>
                <a:defRPr/>
              </a:pPr>
              <a:t>1/9/12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177AE30-D98B-4F67-9899-47C2DB64A74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246BD99-BD3D-474E-AE4D-F30012899BF5}" type="datetimeFigureOut">
              <a:rPr lang="en-US" smtClean="0"/>
              <a:pPr>
                <a:defRPr/>
              </a:pPr>
              <a:t>1/9/12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2BBB5E19-F10A-4C2F-BF6F-11C513378A2E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E160B32-5378-45E5-972B-B89D89483F9B}" type="datetimeFigureOut">
              <a:rPr lang="en-US" smtClean="0"/>
              <a:pPr>
                <a:defRPr/>
              </a:pPr>
              <a:t>1/9/12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A2DF68-EF72-400C-B15D-CC5B55525BE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pPr>
              <a:defRPr/>
            </a:pPr>
            <a:fld id="{22D47A8A-DD24-4610-9EB7-CFD1478D759C}" type="datetimeFigureOut">
              <a:rPr lang="en-US" smtClean="0"/>
              <a:pPr>
                <a:defRPr/>
              </a:pPr>
              <a:t>1/9/12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pPr>
              <a:defRPr/>
            </a:pPr>
            <a:fld id="{1E0E415F-71F0-4681-AF94-67F49DA5B6D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</p:sldLayoutIdLst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Title 6"/>
          <p:cNvSpPr>
            <a:spLocks noGrp="1"/>
          </p:cNvSpPr>
          <p:nvPr>
            <p:ph type="title"/>
          </p:nvPr>
        </p:nvSpPr>
        <p:spPr>
          <a:xfrm>
            <a:off x="1792288" y="612775"/>
            <a:ext cx="5486400" cy="56673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dirty="0" smtClean="0"/>
              <a:t>Jesse’s Perfect (not) Population PowerPoint</a:t>
            </a:r>
            <a:endParaRPr lang="en-US" sz="3200" dirty="0" smtClean="0"/>
          </a:p>
        </p:txBody>
      </p:sp>
      <p:sp>
        <p:nvSpPr>
          <p:cNvPr id="13314" name="Picture Placeholder 7"/>
          <p:cNvSpPr>
            <a:spLocks noGrp="1"/>
          </p:cNvSpPr>
          <p:nvPr>
            <p:ph type="pic" idx="1"/>
          </p:nvPr>
        </p:nvSpPr>
        <p:spPr>
          <a:xfrm>
            <a:off x="1792288" y="1647825"/>
            <a:ext cx="5486400" cy="4114800"/>
          </a:xfrm>
        </p:spPr>
      </p:sp>
      <p:sp>
        <p:nvSpPr>
          <p:cNvPr id="13315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smtClean="0"/>
          </a:p>
        </p:txBody>
      </p:sp>
      <p:pic>
        <p:nvPicPr>
          <p:cNvPr id="13316" name="Picture 9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119079"/>
            <a:ext cx="7651300" cy="57389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17" name="Picture 1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200799" y="612775"/>
            <a:ext cx="2901002" cy="18254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title"/>
          </p:nvPr>
        </p:nvSpPr>
        <p:spPr>
          <a:xfrm>
            <a:off x="1712913" y="234950"/>
            <a:ext cx="5486400" cy="566738"/>
          </a:xfrm>
        </p:spPr>
        <p:txBody>
          <a:bodyPr/>
          <a:lstStyle/>
          <a:p>
            <a:pPr algn="ctr"/>
            <a:r>
              <a:rPr lang="en-US" sz="2800" smtClean="0"/>
              <a:t>Key</a:t>
            </a:r>
          </a:p>
        </p:txBody>
      </p:sp>
      <p:graphicFrame>
        <p:nvGraphicFramePr>
          <p:cNvPr id="14389" name="Group 53"/>
          <p:cNvGraphicFramePr>
            <a:graphicFrameLocks noGrp="1"/>
          </p:cNvGraphicFramePr>
          <p:nvPr/>
        </p:nvGraphicFramePr>
        <p:xfrm>
          <a:off x="2384425" y="982663"/>
          <a:ext cx="4814888" cy="5882639"/>
        </p:xfrm>
        <a:graphic>
          <a:graphicData uri="http://schemas.openxmlformats.org/drawingml/2006/table">
            <a:tbl>
              <a:tblPr/>
              <a:tblGrid>
                <a:gridCol w="2408238"/>
                <a:gridCol w="2406650"/>
              </a:tblGrid>
              <a:tr h="282575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10 Most Populated Countries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10 Most Densly Populated Countries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China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Monaco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9888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India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Singapore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9888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United States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Vatican City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9888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Indonesia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Maldives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Brazil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Malta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9888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Pakistan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Bangladesh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9888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Bangladesh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Bahrain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9888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Nigeria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Taiwan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Russia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Barbados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9888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Japan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Mauritius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14391" name="Picture 55" descr="cnlarg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3350" y="752475"/>
            <a:ext cx="2166938" cy="1447800"/>
          </a:xfrm>
          <a:prstGeom prst="rect">
            <a:avLst/>
          </a:prstGeom>
          <a:noFill/>
        </p:spPr>
      </p:pic>
      <p:pic>
        <p:nvPicPr>
          <p:cNvPr id="14394" name="Picture 58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605713" y="982663"/>
            <a:ext cx="944562" cy="882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1792288" y="273050"/>
            <a:ext cx="5486400" cy="566738"/>
          </a:xfrm>
        </p:spPr>
        <p:txBody>
          <a:bodyPr>
            <a:normAutofit/>
          </a:bodyPr>
          <a:lstStyle/>
          <a:p>
            <a:r>
              <a:rPr lang="en-US" sz="3200" smtClean="0"/>
              <a:t>Population</a:t>
            </a:r>
          </a:p>
        </p:txBody>
      </p:sp>
      <p:sp>
        <p:nvSpPr>
          <p:cNvPr id="15362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2057400"/>
            <a:ext cx="5486400" cy="4114800"/>
          </a:xfrm>
        </p:spPr>
      </p:sp>
      <p:sp>
        <p:nvSpPr>
          <p:cNvPr id="15363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smtClean="0"/>
          </a:p>
        </p:txBody>
      </p:sp>
      <p:pic>
        <p:nvPicPr>
          <p:cNvPr id="1536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6738" y="6172200"/>
            <a:ext cx="7932737" cy="6956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smtClean="0"/>
              <a:t>Population</a:t>
            </a:r>
          </a:p>
        </p:txBody>
      </p:sp>
      <p:pic>
        <p:nvPicPr>
          <p:cNvPr id="16389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-4480" r="-4480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smtClean="0"/>
              <a:t>Population Density</a:t>
            </a:r>
          </a:p>
        </p:txBody>
      </p:sp>
      <p:pic>
        <p:nvPicPr>
          <p:cNvPr id="1741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-4619" r="-4619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smtClean="0"/>
              <a:t>Population and Population Density</a:t>
            </a:r>
          </a:p>
        </p:txBody>
      </p:sp>
      <p:pic>
        <p:nvPicPr>
          <p:cNvPr id="18436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-4292" r="-4292"/>
          <a:stretch>
            <a:fillRect/>
          </a:stretch>
        </p:blipFill>
        <p:spPr>
          <a:noFill/>
          <a:ln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Made by Jesse Evers</a:t>
            </a:r>
          </a:p>
          <a:p>
            <a:r>
              <a:rPr lang="en-US" dirty="0" smtClean="0"/>
              <a:t>Data From My Geography Textbook</a:t>
            </a:r>
          </a:p>
          <a:p>
            <a:r>
              <a:rPr lang="en-US" dirty="0" smtClean="0"/>
              <a:t>This Map was Created as a School Project</a:t>
            </a:r>
          </a:p>
          <a:p>
            <a:r>
              <a:rPr lang="en-US" smtClean="0"/>
              <a:t>Date Made: 1/9/12</a:t>
            </a:r>
            <a:endParaRPr 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ex">
  <a:themeElements>
    <a:clrScheme name="Apex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Apex">
      <a:majorFont>
        <a:latin typeface="Lucida Sans"/>
        <a:ea typeface=""/>
        <a:cs typeface=""/>
        <a:font script="Grek" typeface="Arial"/>
        <a:font script="Cyrl" typeface="Arial"/>
        <a:font script="Jpan" typeface="ヒラギノ丸ゴ Pro W4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ＭＳ 明朝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Apex.thmx</Template>
  <TotalTime>48</TotalTime>
  <Words>72</Words>
  <Application>Microsoft Macintosh PowerPoint</Application>
  <PresentationFormat>On-screen Show (4:3)</PresentationFormat>
  <Paragraphs>32</Paragraphs>
  <Slides>7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Apex</vt:lpstr>
      <vt:lpstr>Jesse’s Perfect (not) Population PowerPoint</vt:lpstr>
      <vt:lpstr>Key</vt:lpstr>
      <vt:lpstr>Population</vt:lpstr>
      <vt:lpstr>Population</vt:lpstr>
      <vt:lpstr>Population Density</vt:lpstr>
      <vt:lpstr>Population and Population Density</vt:lpstr>
      <vt:lpstr>Slide 7</vt:lpstr>
    </vt:vector>
  </TitlesOfParts>
  <Company>Hamshire Regional School District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World Population Map</dc:title>
  <dc:creator>HRSD</dc:creator>
  <cp:lastModifiedBy>HRSD</cp:lastModifiedBy>
  <cp:revision>3</cp:revision>
  <dcterms:created xsi:type="dcterms:W3CDTF">2012-01-09T14:43:05Z</dcterms:created>
  <dcterms:modified xsi:type="dcterms:W3CDTF">2012-01-09T14:56:43Z</dcterms:modified>
</cp:coreProperties>
</file>

<file path=docProps/thumbnail.jpeg>
</file>